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6"/>
  </p:normalViewPr>
  <p:slideViewPr>
    <p:cSldViewPr snapToGrid="0">
      <p:cViewPr varScale="1">
        <p:scale>
          <a:sx n="112" d="100"/>
          <a:sy n="112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CFE137-48DF-2A05-8B89-20A0C532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507B4F-C0DA-7AC0-61DE-D9060A458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D3F694-DCC5-FE1D-04C6-E433C3C8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2EB707-90A2-C39E-1592-777FF095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4F2D10-AC13-50C8-B41C-88361E09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53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451D1-086D-11CA-C216-C5808ABF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577B14-12B0-78AE-FA4E-6C6F8B95A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1FB172-7ED3-27CA-61B2-5C881C09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E5F970-AD5D-E95F-E4A2-8834A1FC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57DA6-0198-7551-EFC6-4D825C47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24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B17A06-7E1E-AC11-0417-3D50D1ACA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78FC7C9-285B-8DAD-04C6-D49D83BFD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B21178-5992-7341-B127-B3CBF35D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EDBC86-5155-77D9-EA8E-1C101A08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849BC5-ACF5-0CA0-D05F-CD26E877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97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E7DB51-381E-4804-319A-5800DA4B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F941C-942C-A3E0-7083-1A02F6F1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3FEC7D-016D-15CC-C1D5-3DA90688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62A42B-8F2E-C60A-86BC-7BFE81B5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FF2E72-C4FA-2777-AEEE-1234472B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57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59241-7438-140B-90B6-66B09742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46A9D3-D2D2-9136-62C7-A5C4FA7E2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B09176-1C2B-4575-EAAF-F0500FFD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51218B-2E94-E0AB-60AA-B1F0EA34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92FC25-35C5-1CA5-7944-C73CD0EE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74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991DF9-4743-84F0-FB31-822249DF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B7787F-F630-CF38-2EFB-A19FFD23C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D6D1E3-6949-2CA4-42C8-A40BF310B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1A8BA1-F17E-FFCE-D11A-BBC8BC7D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F34930-B413-67AB-32F6-2F31032E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6C2B5E-2A95-B568-6216-A65A181F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2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A9F0F-9956-A78D-A86E-1C212DA3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E50A3F-C584-DA77-590C-DCCDF0A35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85546F-CA81-4BC0-C58C-7D24D6982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4A655E-43AA-183E-0869-408D2760A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4F2D7A0-5F21-AD1B-99E0-74349E335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E1B80C9-22D5-87E9-76BD-A851464D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F3B2752-CA94-6782-2D34-0AD9BA2E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7126D9-1520-AC36-9EE4-D2611CBA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83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473F4-643A-A7EF-4216-10F662F4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AC080A-689C-D55F-FCC1-8F1882D4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58B3BC-DB70-DD23-A4F8-B83BF81A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7F0D95-FE9B-E095-F2D6-F16E1CDE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48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458198-2ACC-87AA-A89B-B866BC81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AA7256-5740-9848-AC89-29A00F3D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1615BC-6915-63F4-7684-529E18BD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4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CE906-B8D7-C86F-5C53-9D852C8C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7721E-D292-AF77-39A9-ADBDA0F8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DFC81B-DF32-A777-390C-5B6D3306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ACCB43-0E2A-AB8F-D3F0-306AF744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AE44E4-3557-3FC9-2D8D-F3735C61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67BAF6-6CD7-BACE-F291-676F890C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04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EBC135-2E2D-D737-9A5B-5C386B29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057BA01-3A17-7B7B-E2A2-8E8D4CDFA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A16A9C-77E2-AD3A-B3A4-01616EDC9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74F83E-D968-2165-1B2D-7623F887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BBEBAB-FEC5-DBDA-07AD-BC8C1CCE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135F39-ED73-AE37-62B7-B593A7B3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19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E5673E7-ABB0-E81A-ADBE-A9DA8EDA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292006-6A14-106C-83E8-06BB6BC4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C1E403-3E01-2722-07D6-6AB765D4D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C8211-F16E-154B-A68C-B30E12A2B643}" type="datetimeFigureOut">
              <a:rPr lang="it-IT" smtClean="0"/>
              <a:t>31/10/25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9C8752-C227-FA7A-CCE8-DAE34D7A6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0C8401-F4B3-3B3C-095A-A332D49E0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F02678-9AE6-2245-BC61-F3C83B995D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9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poster, arte, grafica&#10;&#10;Descrizione generata automaticamente">
            <a:extLst>
              <a:ext uri="{FF2B5EF4-FFF2-40B4-BE49-F238E27FC236}">
                <a16:creationId xmlns:a16="http://schemas.microsoft.com/office/drawing/2014/main" id="{173E59D6-44AA-B1C3-CDD0-A741320E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000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D76E95-B367-43C6-A4B4-8FE96EC8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PREMIAZIONE UNDER 35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75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9042F78-7C32-34F3-E905-4DC2D1159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005" y="1325880"/>
            <a:ext cx="11121390" cy="5314950"/>
          </a:xfrm>
        </p:spPr>
        <p:txBody>
          <a:bodyPr>
            <a:noAutofit/>
          </a:bodyPr>
          <a:lstStyle/>
          <a:p>
            <a:r>
              <a:rPr lang="it-IT" sz="2500" b="1" dirty="0"/>
              <a:t>TRAINA</a:t>
            </a:r>
            <a:r>
              <a:rPr lang="it-IT" sz="2500" dirty="0"/>
              <a:t>: </a:t>
            </a:r>
          </a:p>
          <a:p>
            <a:r>
              <a:rPr lang="it-IT" sz="2500" dirty="0"/>
              <a:t>SLEEVE GASTRECTOMY LAPAROSCOPICA IN SITUS VISCERUM INVERSUS TOTALIS</a:t>
            </a:r>
          </a:p>
          <a:p>
            <a:endParaRPr lang="it-IT" sz="2500" dirty="0"/>
          </a:p>
          <a:p>
            <a:r>
              <a:rPr lang="it-IT" sz="2500" b="1" dirty="0"/>
              <a:t>ASCHERI</a:t>
            </a:r>
            <a:r>
              <a:rPr lang="it-IT" sz="2500" dirty="0"/>
              <a:t>:</a:t>
            </a:r>
          </a:p>
          <a:p>
            <a:r>
              <a:rPr lang="it-IT" sz="2500" dirty="0"/>
              <a:t>LA STIMOLAZIONE MAGNETICA DELLO SFINTERE ESOFAGEO INFERIORE NEL TRATTAMENTO DEL REFLUSSO GASTROESOFAGEO DOPO SLEEVE GASTRECTOMY: STUDIO PROSPETTICO </a:t>
            </a:r>
          </a:p>
          <a:p>
            <a:endParaRPr lang="it-IT" sz="2500" dirty="0"/>
          </a:p>
          <a:p>
            <a:r>
              <a:rPr lang="it-IT" sz="2500" b="1" dirty="0"/>
              <a:t>MENNA</a:t>
            </a:r>
            <a:r>
              <a:rPr lang="it-IT" sz="2500" dirty="0"/>
              <a:t>:</a:t>
            </a:r>
          </a:p>
          <a:p>
            <a:r>
              <a:rPr lang="it-IT" sz="2500" dirty="0"/>
              <a:t>SURGICAL REVISION OF A SIDE-TO-SIDE COMPRESSION ANASTOMOSIS (MAGDI SYSTEM)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5B936E-9D93-290D-9AEB-D5762D650CD2}"/>
              </a:ext>
            </a:extLst>
          </p:cNvPr>
          <p:cNvSpPr txBox="1"/>
          <p:nvPr/>
        </p:nvSpPr>
        <p:spPr>
          <a:xfrm>
            <a:off x="0" y="35433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 NOSTRI FINALISTI:</a:t>
            </a:r>
          </a:p>
        </p:txBody>
      </p:sp>
      <p:pic>
        <p:nvPicPr>
          <p:cNvPr id="1026" name="Picture 2" descr="SICOB ONLINE">
            <a:extLst>
              <a:ext uri="{FF2B5EF4-FFF2-40B4-BE49-F238E27FC236}">
                <a16:creationId xmlns:a16="http://schemas.microsoft.com/office/drawing/2014/main" id="{81431B5F-C783-904D-C796-76F42848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541" y="43781"/>
            <a:ext cx="1456459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0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805673-8003-AA60-ADB2-FD0D944C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 VINCITORE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È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1B5F875-7723-55AF-8C3B-5AFFBE84D79E}"/>
              </a:ext>
            </a:extLst>
          </p:cNvPr>
          <p:cNvSpPr txBox="1">
            <a:spLocks/>
          </p:cNvSpPr>
          <p:nvPr/>
        </p:nvSpPr>
        <p:spPr>
          <a:xfrm>
            <a:off x="1932903" y="3771900"/>
            <a:ext cx="807169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7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ASCHERI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SICOB ONLINE">
            <a:extLst>
              <a:ext uri="{FF2B5EF4-FFF2-40B4-BE49-F238E27FC236}">
                <a16:creationId xmlns:a16="http://schemas.microsoft.com/office/drawing/2014/main" id="{ECCB1559-4224-32D5-3C58-789F88D1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541" y="43781"/>
            <a:ext cx="1456459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2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DD0FD-2908-5518-B269-0A2E9055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468596"/>
            <a:ext cx="10877550" cy="392080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CONGRATULAZIONI! </a:t>
            </a:r>
            <a:br>
              <a:rPr lang="it-IT" dirty="0"/>
            </a:br>
            <a:r>
              <a:rPr lang="it-IT" dirty="0"/>
              <a:t>HAI VINTO UN PRESTIOGIOSO VIAGGIO FORMATIVO IN CINA NEL CAMPO DELLA CHIRURGIA</a:t>
            </a:r>
          </a:p>
        </p:txBody>
      </p:sp>
      <p:pic>
        <p:nvPicPr>
          <p:cNvPr id="5" name="Immagine 4" descr="Immagine che contiene Carattere, schermata, testo, Elementi grafici&#10;&#10;Descrizione generata automaticamente">
            <a:extLst>
              <a:ext uri="{FF2B5EF4-FFF2-40B4-BE49-F238E27FC236}">
                <a16:creationId xmlns:a16="http://schemas.microsoft.com/office/drawing/2014/main" id="{B3FA98FC-879F-B6D4-7BA5-D019771B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8" y="4438465"/>
            <a:ext cx="4211782" cy="2419535"/>
          </a:xfrm>
          <a:prstGeom prst="rect">
            <a:avLst/>
          </a:prstGeom>
        </p:spPr>
      </p:pic>
      <p:pic>
        <p:nvPicPr>
          <p:cNvPr id="7" name="Picture 2" descr="SICOB ONLINE">
            <a:extLst>
              <a:ext uri="{FF2B5EF4-FFF2-40B4-BE49-F238E27FC236}">
                <a16:creationId xmlns:a16="http://schemas.microsoft.com/office/drawing/2014/main" id="{1091F409-6C9E-B130-51CF-72546355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541" y="43781"/>
            <a:ext cx="1456459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8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70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di Office</vt:lpstr>
      <vt:lpstr>PREMIAZIONE UNDER 35</vt:lpstr>
      <vt:lpstr>Presentazione standard di PowerPoint</vt:lpstr>
      <vt:lpstr>IL VINCITORE È…</vt:lpstr>
      <vt:lpstr>CONGRATULAZIONI!  HAI VINTO UN PRESTIOGIOSO VIAGGIO FORMATIVO IN CINA NEL CAMPO DELLA CHIRURGIA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FALCO</dc:creator>
  <cp:lastModifiedBy>FRANCESCA FALCO</cp:lastModifiedBy>
  <cp:revision>2</cp:revision>
  <dcterms:created xsi:type="dcterms:W3CDTF">2025-10-31T10:14:15Z</dcterms:created>
  <dcterms:modified xsi:type="dcterms:W3CDTF">2025-10-31T10:59:42Z</dcterms:modified>
</cp:coreProperties>
</file>